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IBM Plex Sans"/>
      <p:regular r:id="rId20"/>
      <p:bold r:id="rId21"/>
      <p:italic r:id="rId22"/>
      <p:boldItalic r:id="rId23"/>
    </p:embeddedFont>
    <p:embeddedFont>
      <p:font typeface="Slackey"/>
      <p:regular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-regular.fntdata"/><Relationship Id="rId22" Type="http://schemas.openxmlformats.org/officeDocument/2006/relationships/font" Target="fonts/IBMPlexSans-italic.fntdata"/><Relationship Id="rId21" Type="http://schemas.openxmlformats.org/officeDocument/2006/relationships/font" Target="fonts/IBMPlexSans-bold.fntdata"/><Relationship Id="rId24" Type="http://schemas.openxmlformats.org/officeDocument/2006/relationships/font" Target="fonts/Slackey-regular.fntdata"/><Relationship Id="rId23" Type="http://schemas.openxmlformats.org/officeDocument/2006/relationships/font" Target="fonts/IBMPlex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edfe689e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edfe689e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edfe689e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edfe689e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edfe689e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3edfe689e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edfe689e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edfe689e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edfe689e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3edfe689e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3edfe689e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3edfe689e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edfe689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edfe689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edfe689e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3edfe689e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edfe689e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3edfe689e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edfe689e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edfe689e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edfe689e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3edfe689e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edfe689e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edfe689e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edfe689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edfe689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 rot="-145206">
            <a:off x="-1289278" y="398127"/>
            <a:ext cx="11908498" cy="466917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1611900"/>
            <a:ext cx="8520600" cy="13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Accountability along the transaction supply chain</a:t>
            </a:r>
            <a:endParaRPr sz="3600">
              <a:solidFill>
                <a:srgbClr val="674EA7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167125"/>
            <a:ext cx="4260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Sam Hart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3449" y="3695475"/>
            <a:ext cx="1177125" cy="6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4572000" y="167125"/>
            <a:ext cx="4260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27.08.23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b="0" l="0" r="0" t="8045"/>
          <a:stretch/>
        </p:blipFill>
        <p:spPr>
          <a:xfrm>
            <a:off x="1310774" y="543325"/>
            <a:ext cx="6522451" cy="40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Reputation</a:t>
            </a:r>
            <a:endParaRPr>
              <a:solidFill>
                <a:srgbClr val="674EA7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407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Validators in Cosmos are good delegation candidates due to latent reputational network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Incentivized to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differentiate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via brand identity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Validators have repeated, long-term engagement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Reputation is informally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transitive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across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network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b="0" l="0" r="7689" t="0"/>
          <a:stretch/>
        </p:blipFill>
        <p:spPr>
          <a:xfrm>
            <a:off x="4618799" y="1544751"/>
            <a:ext cx="4073399" cy="220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Fixing the IBC relay network</a:t>
            </a:r>
            <a:endParaRPr>
              <a:solidFill>
                <a:srgbClr val="674EA7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349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Today IBC relaying occurs via off-chain foundation agreements + as means to advertise delegation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service metrics, quality is inconsistent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Goal is to make relayers (solvers) put their resources into optimizing for the right things (network robustness +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maintaining SLA)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875" y="1449600"/>
            <a:ext cx="4683324" cy="30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Win-win for users + solvers</a:t>
            </a:r>
            <a:endParaRPr>
              <a:solidFill>
                <a:srgbClr val="674EA7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449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Blockspace contention and whole-block building induces monopolistic behavior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introduce app-specific blockspace and break the proposer monopoly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Searchers are motivated by profit and stunts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 venues that measure and praise alternative behavior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Off-chain actors aren’t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playing long-term games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leverage repeated interaction and thoughtful use of reputation</a:t>
            </a:r>
            <a:endParaRPr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Market is focused on value extraction rather than value production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introduce accountability structures that allow agents to put resources into optimizing the right things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 b="0" l="2873" r="1988" t="0"/>
          <a:stretch/>
        </p:blipFill>
        <p:spPr>
          <a:xfrm>
            <a:off x="5007825" y="1578700"/>
            <a:ext cx="3824476" cy="226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Thank you</a:t>
            </a:r>
            <a:endParaRPr>
              <a:solidFill>
                <a:srgbClr val="674EA7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273271"/>
            <a:ext cx="8520600" cy="18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Telegram</a:t>
            </a:r>
            <a:endParaRPr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@hxrts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Twitter</a:t>
            </a:r>
            <a:endParaRPr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@hxrts + @SkipProtocol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449" y="3695475"/>
            <a:ext cx="1177125" cy="6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Outline</a:t>
            </a:r>
            <a:endParaRPr>
              <a:solidFill>
                <a:srgbClr val="674EA7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About Skip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Problem statement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IRL analogy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Accountability framework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Applications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About Skip</a:t>
            </a:r>
            <a:endParaRPr>
              <a:solidFill>
                <a:srgbClr val="674EA7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MEV + UX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solutions for application-specific transaction supply chain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Skip API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Cross-chain routing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DEX aggregation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Block SDK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Lanes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In-consensus oracle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Fee markets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Credible MEV auctions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PEPC-like commitments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Relayer jobs board (soon)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125" y="2014725"/>
            <a:ext cx="2732852" cy="250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Problem statement</a:t>
            </a:r>
            <a:endParaRPr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Intents introduce degrees of freedom for solvers to improve efficiency, UX, other conditions of satisfaction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Solver delegation introduces a principal agent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problem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Options for alleviating this problem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Reintroduce constraints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Change the information structure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Change the payoff structure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Turn into a repeated game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IRL analogy: </a:t>
            </a: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restaurant</a:t>
            </a: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 industry</a:t>
            </a:r>
            <a:endParaRPr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quality of the product + service is relatively good no matter where you eat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575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Customers have repeat interactions with the establishment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575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Restaurants rely heavily on reputation to attract business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575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Restaurants enter intro long-term relationships with service workers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575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Managerial structure to monitor service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5755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Customers have direct relationship with servers in the form of tips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13596" l="10736" r="4653" t="1793"/>
          <a:stretch/>
        </p:blipFill>
        <p:spPr>
          <a:xfrm>
            <a:off x="5107050" y="1177574"/>
            <a:ext cx="3125700" cy="322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Accountability</a:t>
            </a: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 framework</a:t>
            </a:r>
            <a:endParaRPr>
              <a:solidFill>
                <a:srgbClr val="674EA7"/>
              </a:solidFill>
              <a:latin typeface="Slackey"/>
              <a:ea typeface="Slackey"/>
              <a:cs typeface="Slackey"/>
              <a:sym typeface="Slac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406375"/>
            <a:ext cx="4026000" cy="33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is accountable to B when A is obliged to inform B about A's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past or future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actions and decisions, to justify them, and to suffer punishment in the case of eventual misconduct.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Answerability: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responsibility to explain or justify behavior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Enforcement: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compelling compliance to a set of rules</a:t>
            </a:r>
            <a:endParaRPr sz="10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550" y="1353858"/>
            <a:ext cx="3412877" cy="337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Modeling a</a:t>
            </a: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ccountability</a:t>
            </a:r>
            <a:endParaRPr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397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user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must employ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 accountability system to effectively delegate decision-making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One can alternatively view the protocol as performing a kind of delegation (often how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restaurants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are understood)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425" y="1099750"/>
            <a:ext cx="3881923" cy="351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Modeling accountability</a:t>
            </a:r>
            <a:endParaRPr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382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Accountability implies entering into a contract with a combination of formal and informal rules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Contracts are two-sided, terms of satisfaction require answerability and enforcement on both sides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825" y="1832826"/>
            <a:ext cx="4222700" cy="2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8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  <a:latin typeface="Slackey"/>
                <a:ea typeface="Slackey"/>
                <a:cs typeface="Slackey"/>
                <a:sym typeface="Slackey"/>
              </a:rPr>
              <a:t>dYdX off-chain orderbook</a:t>
            </a:r>
            <a:endParaRPr>
              <a:solidFill>
                <a:srgbClr val="674EA7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444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dYdX has combined mempool + orderbook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Validators expected to correctly gossip + match off-chain orders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Skip runs globally distributed set of nodes to collect copies of the book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Builds “orderbook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discrepancy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 metric to measure P&amp;L vs expected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475" y="1610725"/>
            <a:ext cx="3374100" cy="118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5118150" y="3441075"/>
            <a:ext cx="3690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i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tatistical view of behavior provides a basis for </a:t>
            </a:r>
            <a:r>
              <a:rPr b="1" i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answerability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