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Nunit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regular.fntdata"/><Relationship Id="rId20" Type="http://schemas.openxmlformats.org/officeDocument/2006/relationships/slide" Target="slides/slide15.xml"/><Relationship Id="rId42" Type="http://schemas.openxmlformats.org/officeDocument/2006/relationships/font" Target="fonts/Nunito-italic.fntdata"/><Relationship Id="rId41" Type="http://schemas.openxmlformats.org/officeDocument/2006/relationships/font" Target="fonts/Nunito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Nunit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d804a2dcd_4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3d804a2dcd_4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d804a2dcd_4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3d804a2dcd_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781b23dff1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781b23dff1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3d804a2dcd_4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3d804a2dcd_4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d804a2dcd_4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3d804a2dcd_4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d804a2dcd_4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3d804a2dcd_4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81b23dff1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781b23dff1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81b23dff1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781b23dff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81b23dff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81b23dff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81b23dff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781b23dff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d7603c9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3d7603c9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81b23dff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781b23dff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81b23dff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781b23dff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781b23dff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781b23dff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781b23dff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781b23dff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781b23dff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781b23dff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781b23dff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781b23dff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781b23dff1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781b23dff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781b23dff1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781b23dff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3d7603c9b5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3d7603c9b5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3d7603c9b5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3d7603c9b5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d7603c9b5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3d7603c9b5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781b23dff1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781b23dff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3d7603c9b5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3d7603c9b5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781b23dff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781b23dff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781b23dff1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781b23dff1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3d7603c9b5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3d7603c9b5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3d804a2dc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3d804a2dc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81b23dff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781b23dff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781b23dff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781b23dff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3d804a2dcd_4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3d804a2dcd_4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d804a2dcd_4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3d804a2dcd_4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d804a2dcd_4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3d804a2dcd_4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47733" y="12281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Completing The Intents Picture</a:t>
            </a:r>
            <a:endParaRPr sz="4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47725" y="3280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Quintus Kilbourn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9526" y="347073"/>
            <a:ext cx="2104950" cy="217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Permissions Example: Transactions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function map one state and one tx to another state  </a:t>
            </a:r>
            <a:r>
              <a:rPr lang="en" sz="10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$f(s_1,t_i)\in S$</a:t>
            </a:r>
            <a:endParaRPr sz="10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Can combine transactions </a:t>
            </a:r>
            <a:endParaRPr sz="10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8153" y="1651578"/>
            <a:ext cx="4966050" cy="34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8150" y="1651577"/>
            <a:ext cx="4966050" cy="346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8375" y="1017725"/>
            <a:ext cx="19240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2050" y="2515325"/>
            <a:ext cx="1924050" cy="590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22"/>
          <p:cNvCxnSpPr/>
          <p:nvPr/>
        </p:nvCxnSpPr>
        <p:spPr>
          <a:xfrm flipH="1" rot="10800000">
            <a:off x="1275075" y="3155275"/>
            <a:ext cx="446700" cy="619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22"/>
          <p:cNvCxnSpPr/>
          <p:nvPr/>
        </p:nvCxnSpPr>
        <p:spPr>
          <a:xfrm>
            <a:off x="7189375" y="648350"/>
            <a:ext cx="691500" cy="252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" name="Google Shape;131;p22"/>
          <p:cNvSpPr txBox="1"/>
          <p:nvPr/>
        </p:nvSpPr>
        <p:spPr>
          <a:xfrm>
            <a:off x="6184375" y="248150"/>
            <a:ext cx="270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Execution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580950" y="3774775"/>
            <a:ext cx="270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Aggregation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Intents: other forms of aggregation</a:t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Intents: other forms of aggregation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Chaining doesn’t need to be the only form of aggregation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Intents: other forms of aggregation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Chaining doesn’t need to be the only form of aggregation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Intents loosely: “messages which need not be executable in isolation”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Intents: other forms of aggregation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Chaining doesn’t need to be the only form of aggregation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Intents loosely: “messages which need not be executable in isolation”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=&gt; intents are messages which require aggregation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Intents? Why aggregation?</a:t>
            </a:r>
            <a:endParaRPr/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Intents? Why aggregation?</a:t>
            </a:r>
            <a:endParaRPr/>
          </a:p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Agents’ challenges: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Intents? Why aggregation?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Agents’ challenges: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preference elicitation &amp; message space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Intents? Why aggregation?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Agents’ challenges: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preference elicitation &amp; message space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fundamental uncertainty (e.g. binance price)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Intents? Why aggregation?</a:t>
            </a:r>
            <a:endParaRPr/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Agents’ challenges: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preference elicitation &amp; message space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fundamental uncertainty (e.g. binance price)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strategic uncertainty (what messages will other agents submit?)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adversarial behaviour: what will other players submit given information I reveal?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2370050" y="294200"/>
            <a:ext cx="4444800" cy="4539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5950" y="195700"/>
            <a:ext cx="4752100" cy="475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Intents? Why aggregation?</a:t>
            </a:r>
            <a:endParaRPr/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Agents’ challenges: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preference elicitation &amp; message space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fundamental uncertainty (e.g. binance price)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strategic uncertainty (what messages will other agents submit?)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adversarial behaviour: what will other players submit given information I reveal?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technical uncertainty (computationally bounded aggregation)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Intents? Why aggregation?</a:t>
            </a:r>
            <a:endParaRPr/>
          </a:p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Agents’ challenges: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preference elicitation &amp; message space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fundamental uncertainty (e.g. binance price)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strategic uncertainty (what messages will other agents submit?)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adversarial behaviour: what will other players submit given information I reveal?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technical uncertainty (computationally bounded aggregation)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(gas)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Intents? Why aggregation?</a:t>
            </a:r>
            <a:endParaRPr/>
          </a:p>
        </p:txBody>
      </p:sp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Agents’ challenges: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preference elicitation &amp; message space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fundamental uncertainty (e.g. binance price)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strategic uncertainty (what messages will other agents submit?)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adversarial behaviour: what will other players submit given information I reveal?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technical uncertainty (computationally bounded aggregation)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(gas)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Intents reduce friction for ecosystem of intermediaries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Intents? Why aggregation?</a:t>
            </a:r>
            <a:endParaRPr/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Agents’ challenges: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preference elicitation &amp; message space 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fundamental uncertainty (e.g. binance price)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strategic uncertainty (what messages will other agents submit?)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adversarial behaviour: what will other players submit given information I reveal?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technical uncertainty (computationally bounded aggregation)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(gas)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Intents reduce friction for ecosystem of intermediaries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Intents? Why aggregation?</a:t>
            </a:r>
            <a:endParaRPr/>
          </a:p>
        </p:txBody>
      </p:sp>
      <p:sp>
        <p:nvSpPr>
          <p:cNvPr id="216" name="Google Shape;216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Agents’ challenges: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preference elicitation &amp; message space 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fundamental uncertainty (e.g. binance price)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strategic uncertainty (what messages will other agents submit?)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adversarial behaviour: what will other players submit given information I reveal?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technical uncertainty (computationally bounded aggregation)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(gas)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Intents reduce friction for ecosystem of intermediaries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Intents? Why aggregation?</a:t>
            </a:r>
            <a:endParaRPr/>
          </a:p>
        </p:txBody>
      </p:sp>
      <p:sp>
        <p:nvSpPr>
          <p:cNvPr id="222" name="Google Shape;22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Agents’ challenges: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preference elicitation &amp; message space 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fundamental uncertainty (e.g. binance price)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strategic uncertainty (what messages will other agents submit?)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adversarial behaviour: what will other players submit given information I reveal?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technical uncertainty (computationally bounded aggregation)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(gas)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Intents reduce friction for ecosystem of intermediaries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Intents? Why aggregation?</a:t>
            </a:r>
            <a:endParaRPr/>
          </a:p>
        </p:txBody>
      </p:sp>
      <p:sp>
        <p:nvSpPr>
          <p:cNvPr id="228" name="Google Shape;228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Agents’ challenges: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preference elicitation &amp; message space 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fundamental uncertainty (e.g. binance price)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strategic uncertainty (what messages will other agents submit?)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adversarial behaviour: what will other players submit given information I reveal?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technical uncertainty (computationally bounded aggregation)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(gas)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Intents reduce friction for ecosystem of intermediaries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Intents? Why aggregation?</a:t>
            </a:r>
            <a:endParaRPr/>
          </a:p>
        </p:txBody>
      </p:sp>
      <p:sp>
        <p:nvSpPr>
          <p:cNvPr id="234" name="Google Shape;234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Agents’ challenges: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preference elicitation &amp; message space 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fundamental uncertainty (e.g. binance price)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strategic uncertainty (what messages will other agents submit?)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adversarial behaviour: what will other players submit given information I reveal?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technical uncertainty (computationally bounded aggregation)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cost (gas)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Intents reduce friction for ecosystem of intermediaries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7800" y="958125"/>
            <a:ext cx="2803975" cy="27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9348" y="860463"/>
            <a:ext cx="2597950" cy="2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/>
          <p:nvPr/>
        </p:nvSpPr>
        <p:spPr>
          <a:xfrm>
            <a:off x="2370050" y="294200"/>
            <a:ext cx="4444800" cy="4539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4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5950" y="195700"/>
            <a:ext cx="4752100" cy="47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1"/>
          <p:cNvSpPr/>
          <p:nvPr/>
        </p:nvSpPr>
        <p:spPr>
          <a:xfrm>
            <a:off x="2434881" y="413000"/>
            <a:ext cx="4272000" cy="4269600"/>
          </a:xfrm>
          <a:prstGeom prst="ellipse">
            <a:avLst/>
          </a:prstGeom>
          <a:noFill/>
          <a:ln cap="flat" cmpd="sng" w="2286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1"/>
          <p:cNvSpPr/>
          <p:nvPr/>
        </p:nvSpPr>
        <p:spPr>
          <a:xfrm>
            <a:off x="2381426" y="366724"/>
            <a:ext cx="4512600" cy="4467000"/>
          </a:xfrm>
          <a:prstGeom prst="ellipse">
            <a:avLst/>
          </a:prstGeom>
          <a:noFill/>
          <a:ln cap="flat" cmpd="sng" w="2286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1"/>
          <p:cNvSpPr/>
          <p:nvPr/>
        </p:nvSpPr>
        <p:spPr>
          <a:xfrm>
            <a:off x="1808150" y="338575"/>
            <a:ext cx="1786500" cy="2924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1"/>
          <p:cNvSpPr/>
          <p:nvPr/>
        </p:nvSpPr>
        <p:spPr>
          <a:xfrm>
            <a:off x="1578750" y="1830875"/>
            <a:ext cx="1786500" cy="2924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1"/>
          <p:cNvSpPr/>
          <p:nvPr/>
        </p:nvSpPr>
        <p:spPr>
          <a:xfrm>
            <a:off x="2195950" y="461050"/>
            <a:ext cx="1786500" cy="34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1"/>
          <p:cNvSpPr/>
          <p:nvPr/>
        </p:nvSpPr>
        <p:spPr>
          <a:xfrm>
            <a:off x="2701325" y="195700"/>
            <a:ext cx="1786500" cy="34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1"/>
          <p:cNvSpPr/>
          <p:nvPr/>
        </p:nvSpPr>
        <p:spPr>
          <a:xfrm rot="-917231">
            <a:off x="3228359" y="261600"/>
            <a:ext cx="1786410" cy="3467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1"/>
          <p:cNvSpPr/>
          <p:nvPr/>
        </p:nvSpPr>
        <p:spPr>
          <a:xfrm>
            <a:off x="3301475" y="3230750"/>
            <a:ext cx="1814700" cy="7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1"/>
          <p:cNvSpPr txBox="1"/>
          <p:nvPr/>
        </p:nvSpPr>
        <p:spPr>
          <a:xfrm>
            <a:off x="597925" y="461050"/>
            <a:ext cx="4149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Nunito"/>
                <a:ea typeface="Nunito"/>
                <a:cs typeface="Nunito"/>
                <a:sym typeface="Nunito"/>
              </a:rPr>
              <a:t>Part 2: </a:t>
            </a:r>
            <a:r>
              <a:rPr lang="en" sz="1900" strike="sngStrike">
                <a:latin typeface="Nunito"/>
                <a:ea typeface="Nunito"/>
                <a:cs typeface="Nunito"/>
                <a:sym typeface="Nunito"/>
              </a:rPr>
              <a:t>MEV</a:t>
            </a:r>
            <a:r>
              <a:rPr lang="en" sz="1900">
                <a:latin typeface="Nunito"/>
                <a:ea typeface="Nunito"/>
                <a:cs typeface="Nunito"/>
                <a:sym typeface="Nunito"/>
              </a:rPr>
              <a:t> Regaining Control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0" name="Google Shape;260;p41"/>
          <p:cNvSpPr/>
          <p:nvPr/>
        </p:nvSpPr>
        <p:spPr>
          <a:xfrm rot="1345069">
            <a:off x="4570645" y="327531"/>
            <a:ext cx="1786511" cy="3469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2370050" y="294200"/>
            <a:ext cx="4444800" cy="4539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5950" y="195700"/>
            <a:ext cx="4752100" cy="47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4207000" y="1138200"/>
            <a:ext cx="922200" cy="749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597925" y="461050"/>
            <a:ext cx="4149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Part 1: </a:t>
            </a:r>
            <a:r>
              <a:rPr lang="en" sz="1900" strike="sng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Intents</a:t>
            </a:r>
            <a:r>
              <a:rPr lang="en" sz="1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Letting Go</a:t>
            </a:r>
            <a:endParaRPr sz="1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"/>
          <p:cNvSpPr txBox="1"/>
          <p:nvPr>
            <p:ph type="title"/>
          </p:nvPr>
        </p:nvSpPr>
        <p:spPr>
          <a:xfrm>
            <a:off x="311700" y="120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Problem: Abuse of Freedom</a:t>
            </a:r>
            <a:endParaRPr/>
          </a:p>
        </p:txBody>
      </p:sp>
      <p:sp>
        <p:nvSpPr>
          <p:cNvPr id="266" name="Google Shape;266;p42"/>
          <p:cNvSpPr txBox="1"/>
          <p:nvPr>
            <p:ph idx="1" type="body"/>
          </p:nvPr>
        </p:nvSpPr>
        <p:spPr>
          <a:xfrm>
            <a:off x="311700" y="856325"/>
            <a:ext cx="8520600" cy="39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Restricting The Intermediary (Avoiding Relying on Trust)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Integrity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for a given output, there exists a valid input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e.g. avoid disaggregation (unbundling)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e.g. avoid incorrect transition function (rollup)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Provision of information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correct input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e.g. avoid censorship of other orders in batch/fills in RFQ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e.g. provide up-to-date oracle info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Privacy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use of input/ouput restricted to intended computation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e.g. avoid frontrunning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/>
          <p:nvPr/>
        </p:nvSpPr>
        <p:spPr>
          <a:xfrm>
            <a:off x="2370050" y="294200"/>
            <a:ext cx="4444800" cy="45396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5950" y="195700"/>
            <a:ext cx="4752100" cy="475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to Maintaining The Balance</a:t>
            </a:r>
            <a:endParaRPr/>
          </a:p>
        </p:txBody>
      </p:sp>
      <p:sp>
        <p:nvSpPr>
          <p:cNvPr id="280" name="Google Shape;280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Latency overhead reintroduces uncertainty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proof computation time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DA consensus block time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TEE overhead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 much privacy kills counterparty discovery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can’t have fully private OFA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DoS risk for intermediary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can’t attempt compute on arbitrary encrypted data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need certainty that it pays to execute the message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END!</a:t>
            </a:r>
            <a:endParaRPr/>
          </a:p>
        </p:txBody>
      </p:sp>
      <p:sp>
        <p:nvSpPr>
          <p:cNvPr id="286" name="Google Shape;286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I didn’t cover: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examples of intermediaries we see today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reliance on trust in intermediaries is bad (somewhat obvious)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flashbots is thinking about these issues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FFFFFF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/>
          <p:nvPr/>
        </p:nvSpPr>
        <p:spPr>
          <a:xfrm>
            <a:off x="489850" y="331375"/>
            <a:ext cx="828600" cy="806700"/>
          </a:xfrm>
          <a:prstGeom prst="smileyFace">
            <a:avLst>
              <a:gd fmla="val 4653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6"/>
          <p:cNvSpPr/>
          <p:nvPr/>
        </p:nvSpPr>
        <p:spPr>
          <a:xfrm>
            <a:off x="439425" y="2630500"/>
            <a:ext cx="828600" cy="806700"/>
          </a:xfrm>
          <a:prstGeom prst="smileyFace">
            <a:avLst>
              <a:gd fmla="val 4653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6"/>
          <p:cNvSpPr/>
          <p:nvPr/>
        </p:nvSpPr>
        <p:spPr>
          <a:xfrm>
            <a:off x="439425" y="1536675"/>
            <a:ext cx="828600" cy="806700"/>
          </a:xfrm>
          <a:prstGeom prst="smileyFace">
            <a:avLst>
              <a:gd fmla="val 4653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6"/>
          <p:cNvSpPr/>
          <p:nvPr/>
        </p:nvSpPr>
        <p:spPr>
          <a:xfrm>
            <a:off x="439425" y="3784225"/>
            <a:ext cx="828600" cy="806700"/>
          </a:xfrm>
          <a:prstGeom prst="smileyFace">
            <a:avLst>
              <a:gd fmla="val 4653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5" name="Google Shape;295;p46"/>
          <p:cNvCxnSpPr/>
          <p:nvPr/>
        </p:nvCxnSpPr>
        <p:spPr>
          <a:xfrm>
            <a:off x="1411950" y="850050"/>
            <a:ext cx="1851300" cy="12174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6" name="Google Shape;296;p46"/>
          <p:cNvCxnSpPr/>
          <p:nvPr/>
        </p:nvCxnSpPr>
        <p:spPr>
          <a:xfrm>
            <a:off x="1375925" y="2067475"/>
            <a:ext cx="1918500" cy="3264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7" name="Google Shape;297;p46"/>
          <p:cNvCxnSpPr/>
          <p:nvPr/>
        </p:nvCxnSpPr>
        <p:spPr>
          <a:xfrm flipH="1" rot="10800000">
            <a:off x="1318450" y="2643750"/>
            <a:ext cx="2016900" cy="3996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8" name="Google Shape;298;p46"/>
          <p:cNvCxnSpPr/>
          <p:nvPr/>
        </p:nvCxnSpPr>
        <p:spPr>
          <a:xfrm flipH="1" rot="10800000">
            <a:off x="1397525" y="2881550"/>
            <a:ext cx="1908900" cy="12246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9" name="Google Shape;299;p46"/>
          <p:cNvSpPr/>
          <p:nvPr/>
        </p:nvSpPr>
        <p:spPr>
          <a:xfrm>
            <a:off x="3385775" y="2067450"/>
            <a:ext cx="799500" cy="806700"/>
          </a:xfrm>
          <a:prstGeom prst="smileyFace">
            <a:avLst>
              <a:gd fmla="val 4653" name="adj"/>
            </a:avLst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0" name="Google Shape;300;p46"/>
          <p:cNvCxnSpPr/>
          <p:nvPr/>
        </p:nvCxnSpPr>
        <p:spPr>
          <a:xfrm>
            <a:off x="4315075" y="43225"/>
            <a:ext cx="43200" cy="502830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1" name="Google Shape;301;p46"/>
          <p:cNvSpPr/>
          <p:nvPr/>
        </p:nvSpPr>
        <p:spPr>
          <a:xfrm>
            <a:off x="4538500" y="289250"/>
            <a:ext cx="828600" cy="806700"/>
          </a:xfrm>
          <a:prstGeom prst="smileyFace">
            <a:avLst>
              <a:gd fmla="val 4653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6"/>
          <p:cNvSpPr/>
          <p:nvPr/>
        </p:nvSpPr>
        <p:spPr>
          <a:xfrm>
            <a:off x="4488075" y="2588375"/>
            <a:ext cx="828600" cy="806700"/>
          </a:xfrm>
          <a:prstGeom prst="smileyFace">
            <a:avLst>
              <a:gd fmla="val 4653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6"/>
          <p:cNvSpPr/>
          <p:nvPr/>
        </p:nvSpPr>
        <p:spPr>
          <a:xfrm>
            <a:off x="4488075" y="1494550"/>
            <a:ext cx="828600" cy="806700"/>
          </a:xfrm>
          <a:prstGeom prst="smileyFace">
            <a:avLst>
              <a:gd fmla="val 4653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6"/>
          <p:cNvSpPr/>
          <p:nvPr/>
        </p:nvSpPr>
        <p:spPr>
          <a:xfrm>
            <a:off x="4488075" y="3742100"/>
            <a:ext cx="828600" cy="806700"/>
          </a:xfrm>
          <a:prstGeom prst="smileyFace">
            <a:avLst>
              <a:gd fmla="val 4653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5" name="Google Shape;305;p46"/>
          <p:cNvCxnSpPr/>
          <p:nvPr/>
        </p:nvCxnSpPr>
        <p:spPr>
          <a:xfrm>
            <a:off x="5446475" y="771900"/>
            <a:ext cx="1173900" cy="4599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6" name="Google Shape;306;p46"/>
          <p:cNvCxnSpPr/>
          <p:nvPr/>
        </p:nvCxnSpPr>
        <p:spPr>
          <a:xfrm flipH="1" rot="10800000">
            <a:off x="5356225" y="1527300"/>
            <a:ext cx="1278600" cy="3900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7" name="Google Shape;307;p46"/>
          <p:cNvCxnSpPr/>
          <p:nvPr/>
        </p:nvCxnSpPr>
        <p:spPr>
          <a:xfrm>
            <a:off x="5367100" y="3001225"/>
            <a:ext cx="1253100" cy="3198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8" name="Google Shape;308;p46"/>
          <p:cNvCxnSpPr/>
          <p:nvPr/>
        </p:nvCxnSpPr>
        <p:spPr>
          <a:xfrm flipH="1" rot="10800000">
            <a:off x="5446175" y="3529725"/>
            <a:ext cx="1188600" cy="5343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9" name="Google Shape;309;p46"/>
          <p:cNvSpPr/>
          <p:nvPr/>
        </p:nvSpPr>
        <p:spPr>
          <a:xfrm>
            <a:off x="8284450" y="2067450"/>
            <a:ext cx="799500" cy="806700"/>
          </a:xfrm>
          <a:prstGeom prst="smileyFace">
            <a:avLst>
              <a:gd fmla="val 4653" name="adj"/>
            </a:avLst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6"/>
          <p:cNvSpPr/>
          <p:nvPr/>
        </p:nvSpPr>
        <p:spPr>
          <a:xfrm>
            <a:off x="6699750" y="958100"/>
            <a:ext cx="828600" cy="8067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6"/>
          <p:cNvSpPr/>
          <p:nvPr/>
        </p:nvSpPr>
        <p:spPr>
          <a:xfrm>
            <a:off x="6670625" y="3043350"/>
            <a:ext cx="828600" cy="8067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2" name="Google Shape;312;p46"/>
          <p:cNvCxnSpPr/>
          <p:nvPr/>
        </p:nvCxnSpPr>
        <p:spPr>
          <a:xfrm>
            <a:off x="7443050" y="1637475"/>
            <a:ext cx="783600" cy="6030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3" name="Google Shape;313;p46"/>
          <p:cNvCxnSpPr/>
          <p:nvPr/>
        </p:nvCxnSpPr>
        <p:spPr>
          <a:xfrm flipH="1" rot="10800000">
            <a:off x="7484725" y="2688125"/>
            <a:ext cx="741900" cy="4239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Basic Model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Basic Model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Blockchain: state machine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Has an “operator”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Operator requires “permissions” (messages with signatures) to traverse certain edges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Basic Model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Blockchain: state machine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Has an “operator”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Operator requires “permissions” (messages with signatures) to traverse certain edges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Agent utility depends on next state of blockchain and of world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world ~= binance price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000" y="3247150"/>
            <a:ext cx="127635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Permissions Example: Transactions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function map one state and one tx to another state  </a:t>
            </a:r>
            <a:r>
              <a:rPr lang="en" sz="10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$f(s_1,t_i)\in S$</a:t>
            </a:r>
            <a:endParaRPr sz="10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8375" y="1017725"/>
            <a:ext cx="1924050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Permissions Example: Transactions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function map one state and one tx to another state  </a:t>
            </a:r>
            <a:r>
              <a:rPr lang="en" sz="10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$f(s_1,t_i)\in S$</a:t>
            </a:r>
            <a:endParaRPr sz="10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8153" y="1651578"/>
            <a:ext cx="4966050" cy="34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8375" y="1017725"/>
            <a:ext cx="1924050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Permissions Example: Transactions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function map one state and one tx to another state  </a:t>
            </a:r>
            <a:r>
              <a:rPr lang="en" sz="10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$f(s_1,t_i)\in S$</a:t>
            </a:r>
            <a:endParaRPr sz="10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Can combine transactions </a:t>
            </a:r>
            <a:endParaRPr sz="10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8153" y="1651578"/>
            <a:ext cx="4966050" cy="34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8150" y="1651577"/>
            <a:ext cx="4966050" cy="346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8375" y="1017725"/>
            <a:ext cx="19240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2050" y="2515325"/>
            <a:ext cx="1924050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